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F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82" d="100"/>
          <a:sy n="82" d="100"/>
        </p:scale>
        <p:origin x="-62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BD686-CDA8-D943-A8D8-1EB1A7BED492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8E652-0E47-3640-9411-5753D914F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Decision Making Definitions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DO NOW: On a sheet of paper list at least five decisions you have made today.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PRIORITY- </a:t>
            </a:r>
            <a:r>
              <a:rPr lang="en-US" dirty="0" smtClean="0">
                <a:solidFill>
                  <a:srgbClr val="FF0000"/>
                </a:solidFill>
              </a:rPr>
              <a:t>SOMETHING THAT DESERVES FIRST ATTENTION.</a:t>
            </a:r>
          </a:p>
          <a:p>
            <a:r>
              <a:rPr lang="en-US" dirty="0" smtClean="0"/>
              <a:t>PEER PRESSURE-</a:t>
            </a:r>
            <a:r>
              <a:rPr lang="en-US" dirty="0" smtClean="0">
                <a:solidFill>
                  <a:srgbClr val="FF0000"/>
                </a:solidFill>
              </a:rPr>
              <a:t> INFLUENCE PUT ON YOU BY PEOPLE OF A SIMILAR AGE.</a:t>
            </a:r>
          </a:p>
          <a:p>
            <a:r>
              <a:rPr lang="en-US" dirty="0" smtClean="0"/>
              <a:t>CONSEQUENCE- </a:t>
            </a:r>
            <a:r>
              <a:rPr lang="en-US" dirty="0" smtClean="0">
                <a:solidFill>
                  <a:srgbClr val="FF0000"/>
                </a:solidFill>
              </a:rPr>
              <a:t>THE RESULT OF AN ACTION.</a:t>
            </a:r>
          </a:p>
          <a:p>
            <a:r>
              <a:rPr lang="en-US" dirty="0" smtClean="0"/>
              <a:t>VALUE- </a:t>
            </a:r>
            <a:r>
              <a:rPr lang="en-US" dirty="0" smtClean="0">
                <a:solidFill>
                  <a:srgbClr val="FF0000"/>
                </a:solidFill>
              </a:rPr>
              <a:t>SOMETHING OF WORTH. BELIEFS THAT GUIDE.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 STEPS IN DECISION MAKING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Identify the problem</a:t>
            </a:r>
            <a:r>
              <a:rPr lang="en-US" dirty="0" smtClean="0"/>
              <a:t>- What decision do you have to make?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Consider your values</a:t>
            </a:r>
            <a:r>
              <a:rPr lang="en-US" dirty="0" smtClean="0"/>
              <a:t>- What is important to you?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List your options- </a:t>
            </a:r>
            <a:r>
              <a:rPr lang="en-US" dirty="0" smtClean="0"/>
              <a:t>What actions could you take?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Weigh the consequences-</a:t>
            </a:r>
            <a:r>
              <a:rPr lang="en-US" dirty="0" smtClean="0"/>
              <a:t>List the pros and cons of each option.</a:t>
            </a:r>
          </a:p>
          <a:p>
            <a:r>
              <a:rPr lang="en-US" dirty="0" smtClean="0"/>
              <a:t>*Remember- When you make a bad choice, you do not have control of </a:t>
            </a:r>
            <a:r>
              <a:rPr lang="en-US" smtClean="0"/>
              <a:t>the consequences!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Decide and Act- </a:t>
            </a:r>
            <a:r>
              <a:rPr lang="en-US" dirty="0" smtClean="0"/>
              <a:t>Decide what you will do.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Evaluate your decision- </a:t>
            </a:r>
            <a:r>
              <a:rPr lang="en-US" dirty="0" smtClean="0"/>
              <a:t>How do you feel? Was it a good decision for you?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145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Decision Making Definitions</vt:lpstr>
      <vt:lpstr>Slide 2</vt:lpstr>
      <vt:lpstr>6 STEPS IN DECISION MAKING</vt:lpstr>
      <vt:lpstr>Slide 4</vt:lpstr>
    </vt:vector>
  </TitlesOfParts>
  <Company>Jackson Board of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 Definitions</dc:title>
  <dc:creator>default</dc:creator>
  <cp:lastModifiedBy>j</cp:lastModifiedBy>
  <cp:revision>7</cp:revision>
  <dcterms:created xsi:type="dcterms:W3CDTF">2012-02-27T17:30:31Z</dcterms:created>
  <dcterms:modified xsi:type="dcterms:W3CDTF">2015-02-13T16:43:05Z</dcterms:modified>
</cp:coreProperties>
</file>